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33524-94C9-BF4E-1BE6-EB7061402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E749F-9A84-E007-0F64-785CB4FF67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A4B83-05B4-08FB-262B-8608EF3C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C64B2-7251-9373-2D23-EBA96808B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18539-CB20-F5CE-6DF1-CCB07984A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18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5822E-D507-23DC-4706-0E69E0FB8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8E9693-0970-3354-23B1-781493EEDD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B0216-1D33-3CA6-1914-4FC1C9F94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FC0E8-444D-3F76-AD55-DDAF6428C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F3D78-57FF-3498-057C-FF75D621C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3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44CDAF-D222-7A29-EE6E-4D478579BD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1F15B-E953-901E-3DFF-1B316DE3E5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C8FF-F22F-1ED2-B077-048E7FD58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700CB-7E25-685E-F6C0-3D509C390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997AC-0BB8-2E36-58BB-CB020E279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723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C6FFB-CA6B-64C3-B097-0DF0B6B97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690502-34B7-0576-D78B-1A60BE914F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48C3E-4D2F-0342-8DD6-7C27C719E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B6E29-546D-3092-021E-9F71DA311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B4004-D4C1-6328-EFEA-5E82DBB82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10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51C50-D33A-AB8A-80A8-FC54AF8BA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67D5F-028B-20E2-FAFA-CEE820CF0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064A39-7307-1F30-C87E-668B342E0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9A858-80AF-7103-09F3-CE8C9198A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19DF3-06B0-D819-3E59-2746FA0FF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521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3B730-E73C-6162-1F82-E6657F51C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5F2E3-751E-8EE2-26BC-6E77CF7C7D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EF5594-4D21-749E-BAEA-A8E70E712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651C0A-1195-60F4-CA0F-F48E24D88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6EF6B9-47C0-CD1C-128D-01AED017D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1514DF-CAA5-3527-C05B-7A25E1478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746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17756-BB29-B4C7-BA60-EA5C80272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CC6C6D-6928-E40D-F1DB-4FEEF3CEB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30E44-8134-D817-E40E-08B408E5A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63A3E5-D8AE-5295-BF68-C860D2ED9E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D73281-0A30-86A4-FA92-2D45A1D844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68A1DE-0D1D-6516-6CE3-AD4678092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15B24-2C0E-3AA5-A4AC-E07241A17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EEE820-8895-F464-C458-A04DFBA0B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01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BEE37-4A69-D909-3652-4FA5D9324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D5278B-3E6C-3A4F-A541-E46F6BACC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C63F87-9203-FD1C-0C3F-CC2DEFFD7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F86091-D77A-13DD-29E6-5421DCCC1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85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637C28-A38C-B265-000E-157F3F044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787D1D-9294-89F4-5895-77E2B16A8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BCD06C-32AF-DDD1-5D80-9F8A1DDFA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59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C95CE-0D17-77B9-ADD9-986A8D776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ADF8D-FB44-3F78-9A75-56D50C5B4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CFD626-5FC6-8777-A5F1-17BA492418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F9573F-F7CF-B0F4-381B-E26B6C135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367B9-14E2-0FFF-824D-DB6DE4906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8CBADF-DB3D-4C46-C191-A9F1A4CFF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16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ECAB1-2663-761D-AD68-69698CE9A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042B27-D0AE-E452-170E-06A3B486A6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C4BF3-FD3A-59C7-F11A-642DB72D0F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8F175-54E1-2E6F-46DE-40830C25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B0EC3-D6C4-8C19-BB33-8A25748AD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30990B-A218-50BF-FBB9-5E899CFA5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50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185A4E-87E3-6ECD-34D0-9FFCD913D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7D07B2-DB73-71CA-DFC8-88AE48C02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A5B0A-5690-6C02-F91E-36BD37F717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DBA5F2-FF2F-4F97-A0C1-EDEA27EF7BE0}" type="datetimeFigureOut">
              <a:rPr lang="en-US" smtClean="0"/>
              <a:t>6/23/2025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DF207-5968-A888-090A-00098F3100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C6FAC-6695-7D52-DA2F-C49E7D753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A1BD97-B691-49A4-B029-0823FEF27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65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114418-9F8B-D2CC-932C-F8948BF06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AB9277-D0C8-0936-7D8C-2F5A67ABF1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518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B2F397-3E0E-49CD-898C-C2FBC8D832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326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4C5B43-7CAD-9C21-A2DC-EF9366D63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361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A56720-30E3-31AE-82E2-0373923C8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622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215406-C9BE-1402-F993-86F3825FE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017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D34C2B-3B93-13EB-352A-249650ED7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47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3F74BD-1F25-AF0F-FF4B-00E8DD191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94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1F4773-77CB-610A-BF7E-30EEC6A84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250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46AE4C-7255-F815-F1A1-78FCD2CCC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560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B89EA3-2E59-7757-648D-D90D5C0801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826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BDBF96-42A6-C4D6-3FA8-BF76AF227B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4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8CC918-3D01-A2A0-5D8C-D839FFB3F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181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Brooks, Elisha</dc:creator>
  <cp:lastModifiedBy>Brooks, Elisha</cp:lastModifiedBy>
  <cp:revision>1</cp:revision>
  <dcterms:created xsi:type="dcterms:W3CDTF">2025-06-24T03:14:20Z</dcterms:created>
  <dcterms:modified xsi:type="dcterms:W3CDTF">2025-06-24T03:14:20Z</dcterms:modified>
</cp:coreProperties>
</file>

<file path=docProps/thumbnail.jpeg>
</file>